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59" r:id="rId8"/>
    <p:sldId id="260" r:id="rId9"/>
    <p:sldId id="262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093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455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9366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4613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1803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6468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1324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5039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9126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284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94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924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8533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7277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69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589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7506A-F4CF-466D-8241-94350F3F4E55}" type="datetimeFigureOut">
              <a:rPr lang="de-DE" smtClean="0"/>
              <a:t>06.02.2018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EED074E-682D-4341-A227-C3DB96B1188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360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e.wikihow.com/Eine-Webseite-ver%C3%B6ffentlichen" TargetMode="External"/><Relationship Id="rId3" Type="http://schemas.openxmlformats.org/officeDocument/2006/relationships/hyperlink" Target="http://www.fakoo.de/computerbraille.html" TargetMode="External"/><Relationship Id="rId7" Type="http://schemas.openxmlformats.org/officeDocument/2006/relationships/hyperlink" Target="https://www.embedded-software-engineering.de/grundlegende-richtlinien-fuer-gute-user-interfaces-a-554405/" TargetMode="External"/><Relationship Id="rId2" Type="http://schemas.openxmlformats.org/officeDocument/2006/relationships/hyperlink" Target="https://hosting.1und1.de/digitalguide/websites/webdesign/grafische-benutzeroberflaeche-alles-fuer-ein-gutes-u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anksider.de/talk/die-sieben-eisernen-regeln-des-user-interface-design" TargetMode="External"/><Relationship Id="rId5" Type="http://schemas.openxmlformats.org/officeDocument/2006/relationships/hyperlink" Target="https://www.gu-co.de/blog-artikel/was-macht-ein-gutes-user-interface-aus.html" TargetMode="External"/><Relationship Id="rId4" Type="http://schemas.openxmlformats.org/officeDocument/2006/relationships/hyperlink" Target="https://www.candylabs.de/blog/5-tipps-fuer-gutes-user-interfac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B99C1F-1CC7-4B9C-BA46-443CC4FA93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467679"/>
            <a:ext cx="8915399" cy="2262781"/>
          </a:xfrm>
        </p:spPr>
        <p:txBody>
          <a:bodyPr/>
          <a:lstStyle/>
          <a:p>
            <a:r>
              <a:rPr lang="de-DE" dirty="0"/>
              <a:t>User Interface (UI)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43A32A-3105-4DB8-86CD-3B82D6E6E4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1397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0C1A8C-11AB-4C7D-AF1D-934E56810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7293A5-06CF-4FA9-AE4B-75B03FBDB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24764B2-8FF0-4E18-ACFF-381FA3703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874"/>
            <a:ext cx="12192000" cy="585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45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228966-E9DD-4E37-AE81-E0EAAB70E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43C70F-3D2F-4D4A-863A-296740C97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3F24622-F960-46BD-B50E-AD88AFD9A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4716"/>
            <a:ext cx="12192000" cy="590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74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43F1C2-4AA6-42B0-ABEA-9132AA612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899247-4191-4288-AFF9-F3B15BC65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>
                <a:hlinkClick r:id="rId2"/>
              </a:rPr>
              <a:t>https://hosting.1und1.de/digitalguide/websites/webdesign/grafische-benutzeroberflaeche-alles-fuer-ein-gutes-ui/</a:t>
            </a:r>
            <a:endParaRPr lang="de-DE" dirty="0"/>
          </a:p>
          <a:p>
            <a:r>
              <a:rPr lang="de-DE" dirty="0">
                <a:hlinkClick r:id="rId3"/>
              </a:rPr>
              <a:t>http://www.fakoo.de/computerbraille.html</a:t>
            </a:r>
            <a:endParaRPr lang="de-DE" dirty="0"/>
          </a:p>
          <a:p>
            <a:r>
              <a:rPr lang="de-DE" dirty="0">
                <a:hlinkClick r:id="rId4"/>
              </a:rPr>
              <a:t>https://www.candylabs.de/blog/5-tipps-fuer-gutes-user-interface</a:t>
            </a:r>
            <a:endParaRPr lang="de-DE" dirty="0"/>
          </a:p>
          <a:p>
            <a:r>
              <a:rPr lang="de-DE" dirty="0">
                <a:hlinkClick r:id="rId5"/>
              </a:rPr>
              <a:t>https://www.gu-co.de/blog-artikel/was-macht-ein-gutes-user-interface-aus.html</a:t>
            </a:r>
            <a:endParaRPr lang="de-DE" dirty="0"/>
          </a:p>
          <a:p>
            <a:r>
              <a:rPr lang="de-DE" dirty="0">
                <a:hlinkClick r:id="rId6"/>
              </a:rPr>
              <a:t>https://www.ranksider.de/talk/die-sieben-eisernen-regeln-des-user-interface-design</a:t>
            </a:r>
            <a:endParaRPr lang="de-DE" dirty="0"/>
          </a:p>
          <a:p>
            <a:r>
              <a:rPr lang="de-DE" dirty="0">
                <a:hlinkClick r:id="rId7"/>
              </a:rPr>
              <a:t>https://www.embedded-software-engineering.de/grundlegende-richtlinien-fuer-gute-user-interfaces-a-554405/</a:t>
            </a:r>
            <a:endParaRPr lang="de-DE" dirty="0"/>
          </a:p>
          <a:p>
            <a:r>
              <a:rPr lang="de-DE" dirty="0">
                <a:hlinkClick r:id="rId8"/>
              </a:rPr>
              <a:t>https://de.wikihow.com/Eine-Webseite-ver%C3%B6ffentlichen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7002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DC4153-30AD-453E-A367-00CC730E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559001-E738-4370-B670-26E546236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Allgemein</a:t>
            </a:r>
          </a:p>
          <a:p>
            <a:r>
              <a:rPr lang="de-DE" dirty="0"/>
              <a:t>Interaktion mit User Interface</a:t>
            </a:r>
          </a:p>
          <a:p>
            <a:r>
              <a:rPr lang="de-DE" dirty="0"/>
              <a:t>Hilfsmittel für die Interaktion</a:t>
            </a:r>
          </a:p>
          <a:p>
            <a:r>
              <a:rPr lang="de-DE" dirty="0"/>
              <a:t>Unterstützung für Menschen mit Beeinträchtigung</a:t>
            </a:r>
          </a:p>
          <a:p>
            <a:r>
              <a:rPr lang="de-DE" dirty="0"/>
              <a:t>Welche Arten von UI gibt es?</a:t>
            </a:r>
          </a:p>
          <a:p>
            <a:r>
              <a:rPr lang="de-DE" dirty="0"/>
              <a:t>Über welche Kriterien erstellt man eine gute UI?</a:t>
            </a:r>
          </a:p>
          <a:p>
            <a:r>
              <a:rPr lang="de-DE" dirty="0"/>
              <a:t>Was zeichnet gute User Interfaces aus?</a:t>
            </a:r>
          </a:p>
          <a:p>
            <a:r>
              <a:rPr lang="de-DE" dirty="0"/>
              <a:t>User Interface Beispiele</a:t>
            </a:r>
          </a:p>
          <a:p>
            <a:r>
              <a:rPr lang="de-DE" dirty="0"/>
              <a:t>Quellen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8867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A15490-0DC6-4543-868C-0CC4A35A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0EBE8F-CAA0-4343-AC8B-C925502F7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Benutzerschnittstelle</a:t>
            </a:r>
          </a:p>
          <a:p>
            <a:r>
              <a:rPr lang="de-DE" dirty="0"/>
              <a:t>Oberfläche, über die Menschen mit Maschinen interagieren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A35E127-73CA-4AA0-B7FC-1B97DB940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7016" y="2861718"/>
            <a:ext cx="6715772" cy="3777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5799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6E3271-732A-4FDE-A9F3-886781819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Interaktion mit User Interface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38475F-CA08-42D1-A077-E31E6CB92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2 Arten der Interaktion: </a:t>
            </a:r>
          </a:p>
          <a:p>
            <a:r>
              <a:rPr lang="de-DE" dirty="0"/>
              <a:t>Aktion-Objekt</a:t>
            </a:r>
          </a:p>
          <a:p>
            <a:r>
              <a:rPr lang="de-DE" dirty="0"/>
              <a:t>Objekt-Aktion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32A9084-29CD-473B-AD6F-FF64EF26E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68" y="3429000"/>
            <a:ext cx="4341744" cy="325630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E1FAC81-17C8-4C2A-850D-7665BA2FD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956" y="3437284"/>
            <a:ext cx="495300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65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87626D-1C03-4C16-B6B1-507BDBF47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Hilfsmittel für die Interaktion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419039-9381-4504-8011-D2A133A70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Cursor</a:t>
            </a:r>
            <a:endParaRPr lang="de-DE" dirty="0"/>
          </a:p>
          <a:p>
            <a:r>
              <a:rPr lang="de-DE" dirty="0" smtClean="0"/>
              <a:t>Touchscreen</a:t>
            </a:r>
            <a:endParaRPr lang="de-DE" dirty="0"/>
          </a:p>
          <a:p>
            <a:r>
              <a:rPr lang="de-DE" dirty="0"/>
              <a:t>Tastatur</a:t>
            </a:r>
          </a:p>
          <a:p>
            <a:r>
              <a:rPr lang="de-DE" dirty="0"/>
              <a:t>Short Cuts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D43FEA9-286C-43F7-ACA6-739DED820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472" y="1905000"/>
            <a:ext cx="1314603" cy="13146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5D0B647-C26F-4044-96F1-22A764150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512" y="3638398"/>
            <a:ext cx="4182261" cy="235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55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359672-B5C1-45E7-A740-C14FC7F71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Unterstützung für Menschen mit Beeinträchtigung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DCCA06-D287-42E3-825C-BB4388683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Wichtigsten zu beachtende Probleme sind: </a:t>
            </a:r>
          </a:p>
          <a:p>
            <a:r>
              <a:rPr lang="de-DE" dirty="0"/>
              <a:t>Visuelle Beeinträchtigung</a:t>
            </a:r>
          </a:p>
          <a:p>
            <a:r>
              <a:rPr lang="de-DE" dirty="0"/>
              <a:t>Motorische Beeinträchtigung</a:t>
            </a:r>
          </a:p>
          <a:p>
            <a:r>
              <a:rPr lang="de-DE" dirty="0"/>
              <a:t>Dysphasie/Dyslexie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F179999-9E39-4D36-85BF-ED1B00270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388" y="3733800"/>
            <a:ext cx="4143375" cy="31242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E50EC3B-9CE2-410E-A71B-30EA7E08C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055" y="2852967"/>
            <a:ext cx="4705557" cy="353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F3EF08-9780-44C9-AF84-261CBC53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Welche Arten von UI gibt es?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927923-7970-4124-A707-8658251B1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CLI (Command Line Interface)</a:t>
            </a:r>
          </a:p>
          <a:p>
            <a:r>
              <a:rPr lang="de-DE" dirty="0"/>
              <a:t>TUI (Text User Interface)</a:t>
            </a:r>
          </a:p>
          <a:p>
            <a:r>
              <a:rPr lang="de-DE" dirty="0"/>
              <a:t>GUI (</a:t>
            </a:r>
            <a:r>
              <a:rPr lang="de-DE" dirty="0" err="1"/>
              <a:t>Graphical</a:t>
            </a:r>
            <a:r>
              <a:rPr lang="de-DE" dirty="0"/>
              <a:t> User Interface)</a:t>
            </a:r>
          </a:p>
          <a:p>
            <a:r>
              <a:rPr lang="de-DE" dirty="0"/>
              <a:t>VUI (Voice User Interface)</a:t>
            </a:r>
          </a:p>
          <a:p>
            <a:r>
              <a:rPr lang="de-DE" dirty="0"/>
              <a:t>NUI (Natural User Interface)</a:t>
            </a:r>
          </a:p>
          <a:p>
            <a:r>
              <a:rPr lang="de-DE" dirty="0"/>
              <a:t>BCI (Brain Computer Interface)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A0C750A-0D00-4850-A8FA-0BA448C38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136" y="4028966"/>
            <a:ext cx="4555864" cy="28728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Bildergebnis für gui interface">
            <a:extLst>
              <a:ext uri="{FF2B5EF4-FFF2-40B4-BE49-F238E27FC236}">
                <a16:creationId xmlns:a16="http://schemas.microsoft.com/office/drawing/2014/main" id="{E09A5179-6CDE-44B7-9482-5764B719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474" y="1378226"/>
            <a:ext cx="4558526" cy="26507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56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75F33A-1F6E-4FD1-A5D9-A863CD3CE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 welche Kriterien erstellt man eine gute UI?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9A13BD-6C44-475D-88F8-0DD46E9FA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1. Welche Benutzer sollen erreicht werden? </a:t>
            </a:r>
          </a:p>
          <a:p>
            <a:r>
              <a:rPr lang="de-DE" dirty="0"/>
              <a:t>2. Was soll veröffentlicht oder mittgeteilt werden? </a:t>
            </a:r>
          </a:p>
          <a:p>
            <a:r>
              <a:rPr lang="de-DE" dirty="0"/>
              <a:t>3. Wie wird der Inhalt strukturiert? </a:t>
            </a:r>
          </a:p>
          <a:p>
            <a:r>
              <a:rPr lang="de-DE" dirty="0"/>
              <a:t>4. Wie wird der Inhalt veröffentlicht? </a:t>
            </a:r>
          </a:p>
          <a:p>
            <a:r>
              <a:rPr lang="de-DE" dirty="0"/>
              <a:t>5. Wie wird die Vollständigkeit und Richtigkeit des Inhalts geprüft? </a:t>
            </a:r>
          </a:p>
          <a:p>
            <a:r>
              <a:rPr lang="de-DE" dirty="0"/>
              <a:t>6. Wie wird der Inhalt aktuell gehalten? </a:t>
            </a:r>
          </a:p>
          <a:p>
            <a:r>
              <a:rPr lang="de-DE" dirty="0"/>
              <a:t>7. Wie wird für die Seite geworben?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7662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DBBB12-BECF-4047-9DDD-95085B5B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zeichnet gute User Interfaces aus?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44A718-D8AF-4D80-8E08-D58FD3F5A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313546"/>
            <a:ext cx="8915400" cy="3777622"/>
          </a:xfrm>
        </p:spPr>
        <p:txBody>
          <a:bodyPr>
            <a:normAutofit/>
          </a:bodyPr>
          <a:lstStyle/>
          <a:p>
            <a:r>
              <a:rPr lang="de-DE" dirty="0"/>
              <a:t>Konsistenz</a:t>
            </a:r>
          </a:p>
          <a:p>
            <a:r>
              <a:rPr lang="de-DE" dirty="0"/>
              <a:t>Universelle Bedienbarkeit</a:t>
            </a:r>
          </a:p>
          <a:p>
            <a:r>
              <a:rPr lang="de-DE" dirty="0"/>
              <a:t>Informative Rückmeldungen</a:t>
            </a:r>
          </a:p>
          <a:p>
            <a:r>
              <a:rPr lang="de-DE" dirty="0"/>
              <a:t>Entwurf abgeschlossener Dialoge</a:t>
            </a:r>
          </a:p>
          <a:p>
            <a:r>
              <a:rPr lang="de-DE" dirty="0"/>
              <a:t>Einfache Fehlerbehandlungen</a:t>
            </a:r>
          </a:p>
          <a:p>
            <a:r>
              <a:rPr lang="de-DE" dirty="0"/>
              <a:t>Einfache Umkehrungen von Aktionen</a:t>
            </a:r>
          </a:p>
          <a:p>
            <a:r>
              <a:rPr lang="de-DE" dirty="0"/>
              <a:t>Gefühl der Kontrolle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BC096B0-8238-4DA4-8E8F-9D54492BF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896" y="2313546"/>
            <a:ext cx="5639104" cy="296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279821"/>
      </p:ext>
    </p:extLst>
  </p:cSld>
  <p:clrMapOvr>
    <a:masterClrMapping/>
  </p:clrMapOvr>
</p:sld>
</file>

<file path=ppt/theme/theme1.xml><?xml version="1.0" encoding="utf-8"?>
<a:theme xmlns:a="http://schemas.openxmlformats.org/drawingml/2006/main" name="Fetzen">
  <a:themeElements>
    <a:clrScheme name="Fetzen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Fetze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etze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256</Words>
  <Application>Microsoft Office PowerPoint</Application>
  <PresentationFormat>Breitbild</PresentationFormat>
  <Paragraphs>59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Fetzen</vt:lpstr>
      <vt:lpstr>User Interface (UI)</vt:lpstr>
      <vt:lpstr>Inhaltsverzeichnis</vt:lpstr>
      <vt:lpstr>Allgemein</vt:lpstr>
      <vt:lpstr>Interaktion mit User Interface</vt:lpstr>
      <vt:lpstr>Hilfsmittel für die Interaktion</vt:lpstr>
      <vt:lpstr>Unterstützung für Menschen mit Beeinträchtigung</vt:lpstr>
      <vt:lpstr>Welche Arten von UI gibt es?</vt:lpstr>
      <vt:lpstr>Über welche Kriterien erstellt man eine gute UI?</vt:lpstr>
      <vt:lpstr>Was zeichnet gute User Interfaces aus?</vt:lpstr>
      <vt:lpstr>PowerPoint-Präsentation</vt:lpstr>
      <vt:lpstr>PowerPoint-Präsentation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Interface (UI)</dc:title>
  <dc:creator>jonasf1998@gmail.com</dc:creator>
  <cp:lastModifiedBy>Faller, Jonas</cp:lastModifiedBy>
  <cp:revision>16</cp:revision>
  <dcterms:created xsi:type="dcterms:W3CDTF">2018-02-04T09:18:13Z</dcterms:created>
  <dcterms:modified xsi:type="dcterms:W3CDTF">2018-02-06T11:05:26Z</dcterms:modified>
</cp:coreProperties>
</file>

<file path=docProps/thumbnail.jpeg>
</file>